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51ec1bea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51ec1bea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51ec1bf3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51ec1bf3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51ec1bea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51ec1bea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672075"/>
            <a:ext cx="8520600" cy="55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</a:rPr>
              <a:t>Please make a copy before you begin working.</a:t>
            </a:r>
            <a:endParaRPr sz="3000">
              <a:solidFill>
                <a:srgbClr val="99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7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(File → Make a copy → Save to your drive)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400" y="125750"/>
            <a:ext cx="4073043" cy="4838700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1" name="Google Shape;61;p14"/>
          <p:cNvSpPr txBox="1"/>
          <p:nvPr/>
        </p:nvSpPr>
        <p:spPr>
          <a:xfrm>
            <a:off x="870575" y="1412475"/>
            <a:ext cx="3109200" cy="4440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932750" y="2531775"/>
            <a:ext cx="2016300" cy="1332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932850" y="2789400"/>
            <a:ext cx="2016300" cy="1332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888350" y="3144725"/>
            <a:ext cx="2904900" cy="5241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4761500" y="125750"/>
            <a:ext cx="41484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responses here…</a:t>
            </a:r>
            <a:endParaRPr sz="11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1.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2.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3.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4.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5.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6.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175" y="152400"/>
            <a:ext cx="4011496" cy="4838700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1" name="Google Shape;71;p15"/>
          <p:cNvSpPr txBox="1"/>
          <p:nvPr/>
        </p:nvSpPr>
        <p:spPr>
          <a:xfrm>
            <a:off x="4583850" y="152350"/>
            <a:ext cx="4148400" cy="4838700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9900FF"/>
                </a:solidFill>
              </a:rPr>
              <a:t>Type your responses here...</a:t>
            </a:r>
            <a:endParaRPr sz="11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2250" y="179050"/>
            <a:ext cx="3619500" cy="4457700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