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f67965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f67965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4f679657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4f679657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4f679657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4f679657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72075"/>
            <a:ext cx="8520600" cy="5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Please make a copy before you begin working.</a:t>
            </a:r>
            <a:endParaRPr sz="3000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27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(File → Make a copy → Save to your drive)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375" y="172375"/>
            <a:ext cx="3719951" cy="4838699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3200" y="172375"/>
            <a:ext cx="3719949" cy="4835486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000" y="152400"/>
            <a:ext cx="3716749" cy="483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1374" y="152400"/>
            <a:ext cx="3716414" cy="4838698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8" name="Google Shape;68;p15"/>
          <p:cNvSpPr txBox="1"/>
          <p:nvPr/>
        </p:nvSpPr>
        <p:spPr>
          <a:xfrm>
            <a:off x="4924400" y="1093900"/>
            <a:ext cx="3350400" cy="41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4924400" y="1864900"/>
            <a:ext cx="3350400" cy="41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4924400" y="2478425"/>
            <a:ext cx="3350400" cy="41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714280" cy="4838702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9080" y="152400"/>
            <a:ext cx="3703980" cy="4838699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7" name="Google Shape;77;p16"/>
          <p:cNvSpPr txBox="1"/>
          <p:nvPr/>
        </p:nvSpPr>
        <p:spPr>
          <a:xfrm>
            <a:off x="4195875" y="1147600"/>
            <a:ext cx="3350400" cy="60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4195863" y="2034750"/>
            <a:ext cx="3350400" cy="60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00FF"/>
                </a:solidFill>
              </a:rPr>
              <a:t>Type your response here...</a:t>
            </a:r>
            <a:endParaRPr sz="11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