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4f67965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4f67965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672075"/>
            <a:ext cx="8520600" cy="55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</a:rPr>
              <a:t>Please make a copy before you begin working.</a:t>
            </a:r>
            <a:endParaRPr sz="3000">
              <a:solidFill>
                <a:srgbClr val="99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7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(File → Make a copy → Save to your drive)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5215" y="83562"/>
            <a:ext cx="3853575" cy="4976374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61" name="Google Shape;61;p14"/>
          <p:cNvSpPr txBox="1"/>
          <p:nvPr/>
        </p:nvSpPr>
        <p:spPr>
          <a:xfrm>
            <a:off x="2896825" y="1978925"/>
            <a:ext cx="3350400" cy="259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