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4f679657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4f679657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4f679657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4f679657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4f679657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4f679657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672075"/>
            <a:ext cx="8520600" cy="55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9900FF"/>
                </a:solidFill>
              </a:rPr>
              <a:t>Please make a copy before you begin working.</a:t>
            </a:r>
            <a:endParaRPr sz="3000">
              <a:solidFill>
                <a:srgbClr val="9900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272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(File → Make a copy → Save to your drive)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450" y="152400"/>
            <a:ext cx="3729829" cy="4838698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2254" y="152400"/>
            <a:ext cx="3709362" cy="4838698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2" name="Google Shape;62;p14"/>
          <p:cNvSpPr txBox="1"/>
          <p:nvPr/>
        </p:nvSpPr>
        <p:spPr>
          <a:xfrm>
            <a:off x="5040925" y="907000"/>
            <a:ext cx="3350400" cy="3646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525" y="152400"/>
            <a:ext cx="3688817" cy="4838698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51267" y="152400"/>
            <a:ext cx="3716414" cy="4838698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9" name="Google Shape;69;p15"/>
          <p:cNvSpPr txBox="1"/>
          <p:nvPr/>
        </p:nvSpPr>
        <p:spPr>
          <a:xfrm>
            <a:off x="833750" y="1851025"/>
            <a:ext cx="3350400" cy="48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833738" y="2626600"/>
            <a:ext cx="3350400" cy="48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833750" y="3371325"/>
            <a:ext cx="3350400" cy="48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833750" y="4116050"/>
            <a:ext cx="3350400" cy="48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2125660" y="-573436"/>
            <a:ext cx="4843324" cy="6290376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