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f67965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f67965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4f679657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4f679657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672075"/>
            <a:ext cx="8520600" cy="55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Please make a copy before you begin working.</a:t>
            </a:r>
            <a:endParaRPr sz="3000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7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(File → Make a copy → Save to your drive)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875" y="107400"/>
            <a:ext cx="3870450" cy="4969325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6174" y="107400"/>
            <a:ext cx="3870451" cy="4907817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2" name="Google Shape;62;p14"/>
          <p:cNvSpPr txBox="1"/>
          <p:nvPr/>
        </p:nvSpPr>
        <p:spPr>
          <a:xfrm>
            <a:off x="4906200" y="2351521"/>
            <a:ext cx="3350400" cy="223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98" y="132128"/>
            <a:ext cx="3857600" cy="4925675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0276" y="132123"/>
            <a:ext cx="3894630" cy="4925675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9" name="Google Shape;69;p15"/>
          <p:cNvSpPr txBox="1"/>
          <p:nvPr/>
        </p:nvSpPr>
        <p:spPr>
          <a:xfrm>
            <a:off x="1053738" y="2571750"/>
            <a:ext cx="3350400" cy="48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1053750" y="3426000"/>
            <a:ext cx="3350400" cy="65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053750" y="4356450"/>
            <a:ext cx="3350400" cy="33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5032388" y="3426000"/>
            <a:ext cx="3350400" cy="65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