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51ec1be9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51ec1be9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https://docs.google.com/presentation/d/1zGh8F-Vd7e4_58Of21J-ttXawpoiBN3y_j30CZwiD6o/edit#slide=id.g851ec1be9a_0_0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51ec1be9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51ec1be9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672075"/>
            <a:ext cx="8520600" cy="55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9900FF"/>
                </a:solidFill>
              </a:rPr>
              <a:t>Please make a copy before you begin working.</a:t>
            </a:r>
            <a:endParaRPr sz="3000">
              <a:solidFill>
                <a:srgbClr val="9900FF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2726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(File → Make a copy → Save to your drive)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025" y="108000"/>
            <a:ext cx="4388424" cy="4838701"/>
          </a:xfrm>
          <a:prstGeom prst="rect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61" name="Google Shape;61;p14"/>
          <p:cNvSpPr txBox="1"/>
          <p:nvPr/>
        </p:nvSpPr>
        <p:spPr>
          <a:xfrm>
            <a:off x="648400" y="1074875"/>
            <a:ext cx="1927800" cy="2133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648400" y="1483550"/>
            <a:ext cx="2389500" cy="1776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2904900" y="1949825"/>
            <a:ext cx="1128300" cy="1245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879450" y="2025425"/>
            <a:ext cx="1181400" cy="1245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763975" y="2363000"/>
            <a:ext cx="3331200" cy="1776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3304625" y="3117950"/>
            <a:ext cx="693000" cy="1245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826150" y="3242450"/>
            <a:ext cx="1128300" cy="1245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763975" y="4219625"/>
            <a:ext cx="2389500" cy="2133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4779275" y="115475"/>
            <a:ext cx="4272900" cy="4838700"/>
          </a:xfrm>
          <a:prstGeom prst="rect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9900FF"/>
                </a:solidFill>
              </a:rPr>
              <a:t>Type your responses here...</a:t>
            </a:r>
            <a:endParaRPr sz="1100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1.I put in radishes, lettuce, carrots, and milkweed.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2.Because I planted milkweed as well.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3.Milkweed needs sun and soil and water.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4.It will start as a little stem, then starts to grow leaves and as it gets bigger we might see flowering plant.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5.The roots provide water and minerals from the soil. The leaves get the energy from the sun.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6.The garden helped me think where I should put everything. Because people need some of the food as well. So I made sure there was enough for everybody.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7700" y="168775"/>
            <a:ext cx="5321175" cy="4717100"/>
          </a:xfrm>
          <a:prstGeom prst="rect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